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5719" y="2306472"/>
            <a:ext cx="8679977" cy="2483892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Использование программы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</a:rPr>
              <a:t>learningApps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. в совместной образовательной деятельности педагогов, родителей и детей.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4423" y="5141362"/>
            <a:ext cx="7766936" cy="10968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Выполнил: воспитатель первой категории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Осипова И.Е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9009" y="417971"/>
            <a:ext cx="6096000" cy="989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 262 г. Челябинска»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210935" algn="l"/>
              </a:tabLs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454085, ул.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Шуменская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45, тел. (351) 772-48-47,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mdou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262@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0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9617" y="805218"/>
            <a:ext cx="7724633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самоизоляции воспитатели и дети не могут посещать детский сад. Но связь с детьми и родителями поддерживать необходимо, образовательный процесс нельзя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прерывать, особенно если речь идет о детях с задержкой психического развития. Отсутствие  ежедневных занятий может вызвать регресс в развитии ребенка. А родители не всегда могут правильно подобрать необходимые задания и упражнения.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937" y="336856"/>
            <a:ext cx="37212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Чтобы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прерывать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процесс и вовлечь в него родителей,</a:t>
            </a:r>
            <a:r>
              <a:rPr lang="ru-RU" sz="2000" spc="1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была создана группа в </a:t>
            </a:r>
            <a:r>
              <a:rPr lang="ru-RU" sz="2000" spc="1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ВКонтакте</a:t>
            </a:r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родителей и педагогов группы, где в начале каждой недели обновлялись тема недели, рекомендации для родителей </a:t>
            </a:r>
            <a:r>
              <a:rPr lang="ru-RU" sz="2000" spc="1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 педагогов группы, </a:t>
            </a:r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предлагались различные виды заданий и упражнений (логопедическая </a:t>
            </a:r>
            <a:r>
              <a:rPr lang="ru-RU" sz="2000" spc="1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зарядка</a:t>
            </a:r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пальчиковые гимнастики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789227" y="0"/>
            <a:ext cx="5296469" cy="348451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36725" y="3586393"/>
            <a:ext cx="4421425" cy="319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693" y="393294"/>
            <a:ext cx="36216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Задачей родителей было ознакомление детей с темой недели, проведение бесед, просмотр иллюстративного </a:t>
            </a:r>
            <a:r>
              <a:rPr lang="ru-RU" sz="2000" spc="1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материала. Проведение  </a:t>
            </a:r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spc="1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альчиковых и артикуляционных гимнастик. По желанию можно было выложить фотографии поделок или видео как дети выполняют упражнения.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99243" y="393294"/>
            <a:ext cx="6304817" cy="54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3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376" y="709684"/>
            <a:ext cx="25248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Затем, для закрепления материала, предлагалось выполнить несколько заданий в программе </a:t>
            </a:r>
            <a:r>
              <a:rPr lang="ru-RU" sz="2000" spc="1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LearningApps</a:t>
            </a:r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spc="1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не требует регистрации, нужно просто перейти по ссылке и выполнить задание.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44402" y="709684"/>
            <a:ext cx="6386702" cy="50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3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049" y="218365"/>
            <a:ext cx="4926841" cy="473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400" b="1" spc="1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LearningApps.org?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40"/>
              </a:lnSpc>
              <a:spcAft>
                <a:spcPts val="0"/>
              </a:spcAft>
            </a:pPr>
            <a:r>
              <a:rPr lang="ru-RU" sz="20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LearningApps.org </a:t>
            </a:r>
            <a:r>
              <a:rPr lang="ru-RU" sz="2000" spc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программа, созданная </a:t>
            </a:r>
            <a:r>
              <a:rPr lang="ru-RU" sz="20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поддержки обучения и преподавания с помощью небольших общедоступных интерактивных модулей (упражнений). Данные упражнения создаются онлайн и в дальнейшем могут быть использованы в образовательном процессе. Для создания таких упражнений на сайте предлагается несколько шаблонов (упражнения на классификацию, тесты с множественным выбором и т. д.). Данные упражнения не являются законченными учебными единицами и должны быть интегрированы в сценарий обучения.</a:t>
            </a:r>
            <a:endParaRPr lang="ru-RU" sz="2000" spc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745708" y="218365"/>
            <a:ext cx="5940425" cy="47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8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881" y="391447"/>
            <a:ext cx="3325504" cy="517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были разного уровня сложности (на внимание, на память, на сообразительность) и с разными способами выполнения (отгадать загадки, распределить по категориям, найти соответствия).  С какими-то заданиями дети могли справиться самостоятельно, а где-то нужна была помощь взрослых, например, прочитать задание или написать ответ. 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58802" y="604014"/>
            <a:ext cx="5940425" cy="47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697" y="559263"/>
            <a:ext cx="29979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не может проконтролировать, выполнил задание ребенок или нет, мы могли судить лишь по положительным отзывам от родителей, о том, что образовательный процесс продолжается, и детям очень нравится выполнять задания, так как они </a:t>
            </a:r>
            <a:r>
              <a:rPr lang="ru-RU" sz="2000" spc="1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нескучные </a:t>
            </a:r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spc="1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большинстве своем носят </a:t>
            </a:r>
            <a:r>
              <a:rPr lang="ru-RU" sz="20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развлекательный характер.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299495" y="559263"/>
            <a:ext cx="6113748" cy="563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7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19" y="3161732"/>
            <a:ext cx="8596668" cy="15331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Спасибо за внимание.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2458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396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Грань</vt:lpstr>
      <vt:lpstr>  Использование программы learningApps. в совместной образовательной деятельности педагогов, родителей и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программы learningApps. в совместной образовательной деятельности педагогов, родителей и детей.</dc:title>
  <dc:creator>Admin</dc:creator>
  <cp:lastModifiedBy>Admin</cp:lastModifiedBy>
  <cp:revision>5</cp:revision>
  <dcterms:created xsi:type="dcterms:W3CDTF">2020-11-18T08:33:38Z</dcterms:created>
  <dcterms:modified xsi:type="dcterms:W3CDTF">2020-11-18T09:18:36Z</dcterms:modified>
</cp:coreProperties>
</file>