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5" r:id="rId3"/>
    <p:sldId id="257" r:id="rId4"/>
    <p:sldId id="266" r:id="rId5"/>
    <p:sldId id="260" r:id="rId6"/>
    <p:sldId id="263" r:id="rId7"/>
    <p:sldId id="261" r:id="rId8"/>
    <p:sldId id="264" r:id="rId9"/>
    <p:sldId id="259" r:id="rId10"/>
    <p:sldId id="262" r:id="rId11"/>
    <p:sldId id="27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32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3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0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2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9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5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6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205FB3-B0CD-4BF4-AAEB-56096537620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0A75A4C-F6D5-4B9A-BE57-62FD3A426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9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27693C-BCB3-4DFD-8498-F504A50AE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408" y="1204612"/>
            <a:ext cx="9447184" cy="2224388"/>
          </a:xfrm>
        </p:spPr>
        <p:txBody>
          <a:bodyPr>
            <a:noAutofit/>
          </a:bodyPr>
          <a:lstStyle/>
          <a:p>
            <a:r>
              <a:rPr lang="ru-RU" sz="4800" dirty="0"/>
              <a:t>Развивающая предметно-пространственная среда для детей раннего возраста своими руками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661743-9CD5-4109-BB00-6BE1B6DED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891" y="3997626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ru-RU" sz="2000" dirty="0"/>
              <a:t>Выполнили</a:t>
            </a:r>
          </a:p>
          <a:p>
            <a:pPr algn="r"/>
            <a:r>
              <a:rPr lang="ru-RU" sz="2000" dirty="0"/>
              <a:t>Воспитатели группы №2 «Колобки» </a:t>
            </a:r>
          </a:p>
          <a:p>
            <a:pPr algn="r"/>
            <a:r>
              <a:rPr lang="ru-RU" sz="2000" dirty="0"/>
              <a:t>МБДОУ </a:t>
            </a:r>
            <a:r>
              <a:rPr lang="ru-RU" sz="2000" dirty="0" smtClean="0"/>
              <a:t>«ДС </a:t>
            </a:r>
            <a:r>
              <a:rPr lang="ru-RU" sz="2000" dirty="0"/>
              <a:t>№262 г. </a:t>
            </a:r>
            <a:r>
              <a:rPr lang="ru-RU" sz="2000" dirty="0" smtClean="0"/>
              <a:t>Челябинска»</a:t>
            </a:r>
            <a:endParaRPr lang="ru-RU" sz="2000" dirty="0"/>
          </a:p>
          <a:p>
            <a:pPr algn="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Зубова Наталья Олеговна </a:t>
            </a:r>
            <a:br>
              <a:rPr lang="ru-RU" sz="2000" dirty="0"/>
            </a:br>
            <a:r>
              <a:rPr lang="ru-RU" sz="2000" dirty="0"/>
              <a:t>Бирюкова Вера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5942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37DFE-C44D-4AA3-87E7-2279CD2F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89343"/>
            <a:ext cx="10515600" cy="1325563"/>
          </a:xfrm>
        </p:spPr>
        <p:txBody>
          <a:bodyPr/>
          <a:lstStyle/>
          <a:p>
            <a:r>
              <a:rPr lang="ru-RU" dirty="0"/>
              <a:t>Сенсорные дорожки для пальчиков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68CC0CA-7A92-4BD9-A926-29151452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60" y="2432785"/>
            <a:ext cx="7183906" cy="4038600"/>
          </a:xfr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ABD6D6-DE52-4186-86AF-00576F00FC4E}"/>
              </a:ext>
            </a:extLst>
          </p:cNvPr>
          <p:cNvSpPr txBox="1"/>
          <p:nvPr/>
        </p:nvSpPr>
        <p:spPr>
          <a:xfrm>
            <a:off x="332509" y="1762404"/>
            <a:ext cx="412865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Сенсорные дорожки, они же пальчиковые шаги представляют собой ряд упражнений, с помощью которых у ребенка будут развиваться и совершенствоваться движения кистей и пальцев рук. "Пальчиковые шаги" - это увлекательные задания, которые не только готовят руку ребенка к письму, но также развивают его память, внимание, зрительно-пространственное восприятие, воображение, наблюдательность, что в свою очередь способствует развитию речи.</a:t>
            </a:r>
            <a:endParaRPr lang="ru-RU" sz="2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520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82792-AEC3-409B-B13E-10BE36B5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334328"/>
            <a:ext cx="9875520" cy="1356360"/>
          </a:xfrm>
        </p:spPr>
        <p:txBody>
          <a:bodyPr/>
          <a:lstStyle/>
          <a:p>
            <a:r>
              <a:rPr lang="ru-RU" dirty="0"/>
              <a:t>Палочки-</a:t>
            </a:r>
            <a:r>
              <a:rPr lang="ru-RU" dirty="0" err="1"/>
              <a:t>моталочки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734920B-3551-47AE-A61F-3F55F4F53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95" y="1690688"/>
            <a:ext cx="7506869" cy="4219700"/>
          </a:xfr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85558D-872C-4CAB-A0F8-5752457D354D}"/>
              </a:ext>
            </a:extLst>
          </p:cNvPr>
          <p:cNvSpPr txBox="1"/>
          <p:nvPr/>
        </p:nvSpPr>
        <p:spPr>
          <a:xfrm>
            <a:off x="318655" y="1940070"/>
            <a:ext cx="37961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>
                <a:solidFill>
                  <a:srgbClr val="111111"/>
                </a:solidFill>
                <a:effectLst/>
              </a:rPr>
              <a:t>"Игры - </a:t>
            </a:r>
            <a:r>
              <a:rPr lang="ru-RU" i="0" dirty="0" err="1">
                <a:solidFill>
                  <a:srgbClr val="111111"/>
                </a:solidFill>
                <a:effectLst/>
              </a:rPr>
              <a:t>моталочки</a:t>
            </a:r>
            <a:r>
              <a:rPr lang="ru-RU" i="0" dirty="0">
                <a:solidFill>
                  <a:srgbClr val="111111"/>
                </a:solidFill>
                <a:effectLst/>
              </a:rPr>
              <a:t>" - эти полезные соревновательные игры для детей дошкольного возраста. Они используются для эффективной тренировки мелкой моторики пальцев рук. В процессе игры совершенствуется ловкость, координация и быстрота движений.</a:t>
            </a:r>
          </a:p>
          <a:p>
            <a:pPr algn="l"/>
            <a:r>
              <a:rPr lang="ru-RU" i="0" dirty="0">
                <a:solidFill>
                  <a:srgbClr val="111111"/>
                </a:solidFill>
                <a:effectLst/>
              </a:rPr>
              <a:t>Игры - </a:t>
            </a:r>
            <a:r>
              <a:rPr lang="ru-RU" i="0" dirty="0" err="1">
                <a:solidFill>
                  <a:srgbClr val="111111"/>
                </a:solidFill>
                <a:effectLst/>
              </a:rPr>
              <a:t>моталочки</a:t>
            </a:r>
            <a:r>
              <a:rPr lang="ru-RU" i="0" dirty="0">
                <a:solidFill>
                  <a:srgbClr val="111111"/>
                </a:solidFill>
                <a:effectLst/>
              </a:rPr>
              <a:t> используются как в соревнованиях, так и в индивидуальной работе и в свободной игровой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70987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2FF232-3172-41C6-82F8-E4A64223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144967"/>
            <a:ext cx="10515600" cy="1325563"/>
          </a:xfrm>
        </p:spPr>
        <p:txBody>
          <a:bodyPr/>
          <a:lstStyle/>
          <a:p>
            <a:r>
              <a:rPr lang="ru-RU" dirty="0"/>
              <a:t>Мягкие книжки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D9705901-B7FC-49D7-AC7E-7D90761C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343891"/>
            <a:ext cx="4464801" cy="5369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Они необычны и приятны на ощупь.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В такой книжке</a:t>
            </a:r>
            <a:r>
              <a:rPr lang="ru-RU" sz="1800" b="0" i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можно разместить самую различную информацию, придумать свой креативный дизайн, использовать различные материалы для изготовления, исходя из поставленных целей.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Книжку можно сделать рассчитанной на длительное использование – сенсорное развитие, развитие внимания и мелкой моторики, знакомство с буквами и цифрами, окружающим миром, и многим другим.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По книжке можно играть в различные игры: крестики-нолики, </a:t>
            </a:r>
            <a:r>
              <a:rPr lang="ru-RU" sz="1800" b="0" i="0" dirty="0" err="1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пазлы</a:t>
            </a:r>
            <a:r>
              <a:rPr lang="ru-RU" sz="1800" b="0" i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, конструировать здания, </a:t>
            </a:r>
            <a:r>
              <a:rPr lang="ru-RU" sz="1800" b="0" i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«сажать огород», </a:t>
            </a:r>
            <a:r>
              <a:rPr lang="ru-RU" sz="1800" b="0" i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то есть сделать ее интерактивной.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7BE310A2-52DF-4736-B9B8-A3CD6B856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09" y="1852793"/>
            <a:ext cx="6588812" cy="435133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964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D10275B-36AB-485C-8FF0-BA1AB73AA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4" y="3706812"/>
            <a:ext cx="5333433" cy="2997986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A07DD7D5-3439-4AC8-BED5-37823E2B7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0" y="499577"/>
            <a:ext cx="5020454" cy="282205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25D75133-D79A-4C8A-BB52-ED2BC3A4F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9" y="3471603"/>
            <a:ext cx="5605982" cy="315118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043FD4-F077-4A79-BC73-3269BA73CB09}"/>
              </a:ext>
            </a:extLst>
          </p:cNvPr>
          <p:cNvSpPr txBox="1"/>
          <p:nvPr/>
        </p:nvSpPr>
        <p:spPr>
          <a:xfrm>
            <a:off x="436420" y="349608"/>
            <a:ext cx="62968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Если вы возьмете фетр в руки, то почувствуете насколько это теплый и уютный материал. Игра с ним дает детям ощущение безопасности, расслабленности. Он идеально подходит для создания дидактических пособий для детского сада. Они помогут воспитателю в развитии и обучении детей и создании безопасной атмосферы в группе</a:t>
            </a:r>
          </a:p>
          <a:p>
            <a:endParaRPr lang="ru-RU" dirty="0"/>
          </a:p>
          <a:p>
            <a:r>
              <a:rPr lang="ru-RU" dirty="0"/>
              <a:t>Дидактические пособия из фетра развивают: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Речь, обогащают словарный запас;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Мелкую моторику, тактильные ощущения и сенсорное восприятие;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Воображение, память и эмоциональную сферу.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19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EC295-C2E0-4E3B-A027-3EF28F8A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" y="301191"/>
            <a:ext cx="11748655" cy="1325563"/>
          </a:xfrm>
        </p:spPr>
        <p:txBody>
          <a:bodyPr/>
          <a:lstStyle/>
          <a:p>
            <a:pPr algn="ctr"/>
            <a:r>
              <a:rPr lang="ru-RU" dirty="0"/>
              <a:t>Пособия для организации </a:t>
            </a:r>
            <a:br>
              <a:rPr lang="ru-RU" dirty="0"/>
            </a:br>
            <a:r>
              <a:rPr lang="ru-RU" dirty="0"/>
              <a:t>театрализованной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350908-B29A-4CD3-84E5-1A7832D7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1660235"/>
            <a:ext cx="10515600" cy="5273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Организация театрализованной деятельности в дошкольном образовании решает целый ряд образовательных и воспитательных целей. </a:t>
            </a:r>
          </a:p>
          <a:p>
            <a:pPr marL="0" indent="0">
              <a:buNone/>
            </a:pPr>
            <a:endParaRPr lang="ru-RU" i="0" dirty="0">
              <a:solidFill>
                <a:srgbClr val="111111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Театрализованная деятельность способствует: 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развитию речи и мелкой моторики; 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формированию коммуникативных навыков; 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развитию творческих способностей, 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формированию умения взаимодействовать с окружающими; 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становлению эмоциональной сферы; 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появлению устойчивого интереса к художественной литературе; </a:t>
            </a:r>
          </a:p>
          <a:p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развитию личностных качеств. </a:t>
            </a:r>
          </a:p>
          <a:p>
            <a:endParaRPr lang="ru-RU" i="0" dirty="0">
              <a:solidFill>
                <a:srgbClr val="111111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Дети учатся самостоятельно выдвигать идеи, аргументировать, проявлять инициативность и творчество.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3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EFA3FA-B0E2-4B53-A99F-7E1D99DD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79" y="324820"/>
            <a:ext cx="10515600" cy="1325563"/>
          </a:xfrm>
        </p:spPr>
        <p:txBody>
          <a:bodyPr/>
          <a:lstStyle/>
          <a:p>
            <a:r>
              <a:rPr lang="ru-RU" dirty="0"/>
              <a:t>Фетровый театр на палочках</a:t>
            </a:r>
            <a:br>
              <a:rPr lang="ru-RU" dirty="0"/>
            </a:br>
            <a:r>
              <a:rPr lang="ru-RU" dirty="0"/>
              <a:t>Пальчиковый театр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BEDE5A06-C439-4FFB-AFD1-15B55A066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979810"/>
            <a:ext cx="8650676" cy="4980612"/>
          </a:xfr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808901-B68E-4B26-BCFE-7D2F49B0F19D}"/>
              </a:ext>
            </a:extLst>
          </p:cNvPr>
          <p:cNvSpPr txBox="1"/>
          <p:nvPr/>
        </p:nvSpPr>
        <p:spPr>
          <a:xfrm>
            <a:off x="339679" y="1707493"/>
            <a:ext cx="12063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П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альчиковые «игры в театр» развивают речь, воображение, координацию пальцев. Это настоящая пальчиковая гимнастика. Дети учатся владеть своими руками и пальчиками, координировать их действия, получают приятные тактильные ощущения от соприкосновения с мягким фетром.</a:t>
            </a:r>
            <a:endParaRPr lang="ru-RU" dirty="0"/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xmlns="" id="{18E45723-6E80-4D29-AB47-6A8F3C9C3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80" y="2979810"/>
            <a:ext cx="6654482" cy="387819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064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F968D9-FD5F-44D9-A0F8-CAD6B476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Познавательное развитие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080206-1702-4C00-8A8A-926E27C0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раннем возрасте в процессе действий с предметами ребенок знакомится не только со способами их употребления, но и с их свойствами – формой, величиной, цветом, массой, материалом и т.п. У детей возникают простые формы наглядно-действенного мышления, самые первичные обобщения, непосредственно связанные с выделением тех или иных внешних и внутренних признаков предметов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38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C3D50-AE5F-4CC5-99BB-9B1AF112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6519"/>
            <a:ext cx="9875520" cy="1356360"/>
          </a:xfrm>
        </p:spPr>
        <p:txBody>
          <a:bodyPr/>
          <a:lstStyle/>
          <a:p>
            <a:r>
              <a:rPr lang="ru-RU" dirty="0"/>
              <a:t>Дидактическая игра «Домашние и дикие животные»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032E4227-CDF4-4E4C-9328-37E3B6442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28" y="2129565"/>
            <a:ext cx="7339272" cy="435133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5C6C2B-C178-4BAE-B4B8-9EC398C38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9" y="3876437"/>
            <a:ext cx="4925252" cy="276854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B0C171-03EF-4687-89CD-7006A6B49D8D}"/>
              </a:ext>
            </a:extLst>
          </p:cNvPr>
          <p:cNvSpPr txBox="1"/>
          <p:nvPr/>
        </p:nvSpPr>
        <p:spPr>
          <a:xfrm>
            <a:off x="304800" y="196548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Целями этой игры является: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Расширять кругозор через ознакомление детей с животными</a:t>
            </a:r>
            <a:r>
              <a:rPr lang="ru-RU" sz="2000" dirty="0">
                <a:solidFill>
                  <a:srgbClr val="111111"/>
                </a:solidFill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cs typeface="Times New Roman" panose="02020603050405020304" pitchFamily="18" charset="0"/>
              </a:rPr>
              <a:t>р</a:t>
            </a:r>
            <a:r>
              <a:rPr lang="ru-RU" sz="2000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азвивать психические процессы детей,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111111"/>
                </a:solidFill>
                <a:effectLst/>
                <a:cs typeface="Times New Roman" panose="02020603050405020304" pitchFamily="18" charset="0"/>
              </a:rPr>
              <a:t>учить детей классифицировать предметы по признакам, развивать умение сравнивать.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6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7D9B0-95FE-449C-8002-869BAFFC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34328"/>
            <a:ext cx="9875520" cy="1356360"/>
          </a:xfrm>
        </p:spPr>
        <p:txBody>
          <a:bodyPr/>
          <a:lstStyle/>
          <a:p>
            <a:pPr algn="ctr"/>
            <a:r>
              <a:rPr lang="ru-RU" dirty="0"/>
              <a:t>Сенсорное развитие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B09890-D49F-48DC-AEEF-D717FB29BBD0}"/>
              </a:ext>
            </a:extLst>
          </p:cNvPr>
          <p:cNvSpPr txBox="1"/>
          <p:nvPr/>
        </p:nvSpPr>
        <p:spPr>
          <a:xfrm>
            <a:off x="443345" y="1690688"/>
            <a:ext cx="109104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cs typeface="Times New Roman" panose="02020603050405020304" pitchFamily="18" charset="0"/>
              </a:rPr>
              <a:t>В процессе сенсорного воспитания подготавливается переход от чувственного к рациональному познанию, от восприятия к мышлению, формируется основа последующей интеллектуальной деятельности. Вместе с тем развитие сенсорных процессов играет существенную роль в совершенствовании практической деятельности ребенка.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cs typeface="Times New Roman" panose="02020603050405020304" pitchFamily="18" charset="0"/>
              </a:rPr>
              <a:t>Способствует интеллектуальному развитию, усвоению сенсорных эталонов,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Р</a:t>
            </a:r>
            <a:r>
              <a:rPr lang="ru-RU" sz="2400" b="0" i="0" dirty="0">
                <a:effectLst/>
                <a:cs typeface="Times New Roman" panose="02020603050405020304" pitchFamily="18" charset="0"/>
              </a:rPr>
              <a:t>азвивает наблюдательность,  внимание,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П</a:t>
            </a:r>
            <a:r>
              <a:rPr lang="ru-RU" sz="2400" b="0" i="0" dirty="0">
                <a:effectLst/>
                <a:cs typeface="Times New Roman" panose="02020603050405020304" pitchFamily="18" charset="0"/>
              </a:rPr>
              <a:t>озитивно влияет на эстетическое чувство,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У</a:t>
            </a:r>
            <a:r>
              <a:rPr lang="ru-RU" sz="2400" b="0" i="0" dirty="0">
                <a:effectLst/>
                <a:cs typeface="Times New Roman" panose="02020603050405020304" pitchFamily="18" charset="0"/>
              </a:rPr>
              <a:t>порядочивает хаотичные представления ребёнка, полученные при взаимодействии с внешним миром,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П</a:t>
            </a:r>
            <a:r>
              <a:rPr lang="ru-RU" sz="2400" b="0" i="0" dirty="0">
                <a:effectLst/>
                <a:cs typeface="Times New Roman" panose="02020603050405020304" pitchFamily="18" charset="0"/>
              </a:rPr>
              <a:t>омогает  в  освоении навыков учебной деятельности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24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A3A152-3F5A-428C-9583-AAE0ED7A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71" y="346364"/>
            <a:ext cx="9875520" cy="1356360"/>
          </a:xfrm>
        </p:spPr>
        <p:txBody>
          <a:bodyPr/>
          <a:lstStyle/>
          <a:p>
            <a:r>
              <a:rPr lang="ru-RU" dirty="0" err="1"/>
              <a:t>Сортер</a:t>
            </a:r>
            <a:r>
              <a:rPr lang="ru-RU" dirty="0"/>
              <a:t> по цветам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8B495E-4727-40CB-B00D-18A625075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6" y="2473036"/>
            <a:ext cx="7331999" cy="4038600"/>
          </a:xfr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988C26-3EB1-4178-A754-642DBAABF3DF}"/>
              </a:ext>
            </a:extLst>
          </p:cNvPr>
          <p:cNvSpPr txBox="1"/>
          <p:nvPr/>
        </p:nvSpPr>
        <p:spPr>
          <a:xfrm>
            <a:off x="346362" y="1556056"/>
            <a:ext cx="7176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cs typeface="Times New Roman" panose="02020603050405020304" pitchFamily="18" charset="0"/>
              </a:rPr>
              <a:t>С помощью этого пособия можно не только выучить цвета, но и развить мелкую моторику, координацию движений, внимание, глазомер.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1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D5C38-8EFB-4700-9461-50064633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481"/>
            <a:ext cx="9875520" cy="1356360"/>
          </a:xfrm>
        </p:spPr>
        <p:txBody>
          <a:bodyPr/>
          <a:lstStyle/>
          <a:p>
            <a:r>
              <a:rPr lang="ru-RU" dirty="0"/>
              <a:t>Развитие мелкой моторики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32757A-8762-4EDD-A7A4-D25C0328117C}"/>
              </a:ext>
            </a:extLst>
          </p:cNvPr>
          <p:cNvSpPr txBox="1"/>
          <p:nvPr/>
        </p:nvSpPr>
        <p:spPr>
          <a:xfrm>
            <a:off x="838202" y="2274838"/>
            <a:ext cx="10515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Мелкая моторика влияет на многие важные процессы в развитии ребёнка: речевые способности, внимание, мышление, координацию в пространстве, наблюдательность, память (зрительную и двигательную), концентрацию внимания и воображение. Центры головного мозга, отвечающие за эти способности, непосредственно связаны с пальцами и их нервными окончаниями.</a:t>
            </a:r>
          </a:p>
        </p:txBody>
      </p:sp>
    </p:spTree>
    <p:extLst>
      <p:ext uri="{BB962C8B-B14F-4D97-AF65-F5344CB8AC3E}">
        <p14:creationId xmlns:p14="http://schemas.microsoft.com/office/powerpoint/2010/main" val="42343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852347-61E9-4919-BFE6-50FBD548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29" y="36706"/>
            <a:ext cx="10515600" cy="1325563"/>
          </a:xfrm>
        </p:spPr>
        <p:txBody>
          <a:bodyPr/>
          <a:lstStyle/>
          <a:p>
            <a:r>
              <a:rPr lang="ru-RU" dirty="0"/>
              <a:t>Игры с крышками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C74EF5E-3A2A-40E7-A357-89421002E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5" y="2490014"/>
            <a:ext cx="7258258" cy="4079953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893FC9-AD0A-4E68-AEF7-A690DB6A7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95" y="2463619"/>
            <a:ext cx="2308228" cy="410634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9458B4-C2C2-4EF8-A6DF-C9DFD177DF8F}"/>
              </a:ext>
            </a:extLst>
          </p:cNvPr>
          <p:cNvSpPr txBox="1"/>
          <p:nvPr/>
        </p:nvSpPr>
        <p:spPr>
          <a:xfrm>
            <a:off x="746748" y="1289685"/>
            <a:ext cx="10698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cs typeface="Times New Roman" panose="02020603050405020304" pitchFamily="18" charset="0"/>
              </a:rPr>
              <a:t>Такая игрушка как нельзя лучше подходит для </a:t>
            </a:r>
            <a:r>
              <a:rPr lang="ru-RU" b="0" i="0" strike="noStrike" dirty="0">
                <a:effectLst/>
                <a:cs typeface="Times New Roman" panose="02020603050405020304" pitchFamily="18" charset="0"/>
              </a:rPr>
              <a:t>развития мелкой моторики рук </a:t>
            </a:r>
            <a:r>
              <a:rPr lang="ru-RU" b="0" i="0" dirty="0">
                <a:effectLst/>
                <a:cs typeface="Times New Roman" panose="02020603050405020304" pitchFamily="18" charset="0"/>
              </a:rPr>
              <a:t>ребенка. Пытаясь закрутить или раскрутить крышку , прилагая усилия ребенок будет тренировать пальчики рук. Кроме того,  эта игрушка будет способствовать развитию координации движений, памяти, внимания, ребенок легче освоит </a:t>
            </a:r>
            <a:r>
              <a:rPr lang="ru-RU" b="0" i="0" strike="noStrike" dirty="0">
                <a:effectLst/>
                <a:cs typeface="Times New Roman" panose="02020603050405020304" pitchFamily="18" charset="0"/>
              </a:rPr>
              <a:t>знания цветов</a:t>
            </a:r>
            <a:r>
              <a:rPr lang="ru-RU" b="0" i="0" dirty="0">
                <a:effectLst/>
                <a:cs typeface="Times New Roman" panose="02020603050405020304" pitchFamily="18" charset="0"/>
              </a:rPr>
              <a:t>. Для достижения разных целей можно сделать различные игры.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0436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277</TotalTime>
  <Words>487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Базис</vt:lpstr>
      <vt:lpstr>Развивающая предметно-пространственная среда для детей раннего возраста своими руками</vt:lpstr>
      <vt:lpstr>Пособия для организации  театрализованной деятельности</vt:lpstr>
      <vt:lpstr>Фетровый театр на палочках Пальчиковый театр</vt:lpstr>
      <vt:lpstr>Познавательное развитие</vt:lpstr>
      <vt:lpstr>Дидактическая игра «Домашние и дикие животные»</vt:lpstr>
      <vt:lpstr>Сенсорное развитие</vt:lpstr>
      <vt:lpstr>Сортер по цветам</vt:lpstr>
      <vt:lpstr>Развитие мелкой моторики</vt:lpstr>
      <vt:lpstr>Игры с крышками</vt:lpstr>
      <vt:lpstr>Сенсорные дорожки для пальчиков </vt:lpstr>
      <vt:lpstr>Палочки-моталочки</vt:lpstr>
      <vt:lpstr>Мягкие книжки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для детей раннего возраста своими руками</dc:title>
  <dc:creator>Анна Яблонская</dc:creator>
  <cp:lastModifiedBy>Пользователь Windows</cp:lastModifiedBy>
  <cp:revision>26</cp:revision>
  <dcterms:created xsi:type="dcterms:W3CDTF">2021-02-03T15:00:42Z</dcterms:created>
  <dcterms:modified xsi:type="dcterms:W3CDTF">2021-02-05T08:49:19Z</dcterms:modified>
</cp:coreProperties>
</file>